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8.jpeg" ContentType="image/jpeg"/>
  <Override PartName="/ppt/media/image15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25.png" ContentType="image/png"/>
  <Override PartName="/ppt/media/image19.jpeg" ContentType="image/jpeg"/>
  <Override PartName="/ppt/media/image12.png" ContentType="image/png"/>
  <Override PartName="/ppt/media/image20.jpeg" ContentType="image/jpe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5157000" cy="5142600"/>
          </a:xfrm>
          <a:prstGeom prst="rtTriangle">
            <a:avLst/>
          </a:prstGeom>
          <a:blipFill rotWithShape="0">
            <a:blip r:embed="rId2"/>
            <a:stretch>
              <a:fillRect l="102530" t="-255772" r="-359269" b="126238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0800000">
            <a:off x="6977880" y="0"/>
            <a:ext cx="2166120" cy="2011680"/>
          </a:xfrm>
          <a:prstGeom prst="rtTriangle">
            <a:avLst/>
          </a:prstGeom>
          <a:blipFill rotWithShape="0">
            <a:blip r:embed="rId3"/>
            <a:stretch>
              <a:fillRect l="-553771" t="463200" r="-692760" b="102044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6200000">
            <a:off x="5760" y="-2520"/>
            <a:ext cx="2290320" cy="229896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651960" y="576720"/>
            <a:ext cx="2298960" cy="229032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4406760" y="-720"/>
            <a:ext cx="4736520" cy="5143680"/>
            <a:chOff x="4406760" y="-720"/>
            <a:chExt cx="4736520" cy="5143680"/>
          </a:xfrm>
        </p:grpSpPr>
        <p:sp>
          <p:nvSpPr>
            <p:cNvPr id="43" name="CustomShape 2"/>
            <p:cNvSpPr/>
            <p:nvPr/>
          </p:nvSpPr>
          <p:spPr>
            <a:xfrm rot="5400000">
              <a:off x="4408200" y="-1800"/>
              <a:ext cx="473292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3"/>
            <p:cNvSpPr/>
            <p:nvPr/>
          </p:nvSpPr>
          <p:spPr>
            <a:xfrm rot="5400000">
              <a:off x="4842000" y="4680"/>
              <a:ext cx="429696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"/>
            <p:cNvSpPr/>
            <p:nvPr/>
          </p:nvSpPr>
          <p:spPr>
            <a:xfrm rot="16200000">
              <a:off x="5618520" y="123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5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6"/>
            <p:cNvSpPr/>
            <p:nvPr/>
          </p:nvSpPr>
          <p:spPr>
            <a:xfrm rot="16200000">
              <a:off x="5987160" y="2470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6221520" y="2676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8"/>
            <p:cNvSpPr/>
            <p:nvPr/>
          </p:nvSpPr>
          <p:spPr>
            <a:xfrm rot="16200000">
              <a:off x="6675480" y="1863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9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10"/>
            <p:cNvSpPr/>
            <p:nvPr/>
          </p:nvSpPr>
          <p:spPr>
            <a:xfrm rot="16200000">
              <a:off x="6861240" y="247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1"/>
            <p:cNvSpPr/>
            <p:nvPr/>
          </p:nvSpPr>
          <p:spPr>
            <a:xfrm flipH="1">
              <a:off x="7964640" y="2692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2"/>
            <p:cNvSpPr/>
            <p:nvPr/>
          </p:nvSpPr>
          <p:spPr>
            <a:xfrm flipH="1">
              <a:off x="8144280" y="33087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13"/>
            <p:cNvSpPr/>
            <p:nvPr/>
          </p:nvSpPr>
          <p:spPr>
            <a:xfrm rot="16200000">
              <a:off x="7047720" y="3096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4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15"/>
            <p:cNvSpPr/>
            <p:nvPr/>
          </p:nvSpPr>
          <p:spPr>
            <a:xfrm rot="16200000">
              <a:off x="7227360" y="3711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6"/>
            <p:cNvSpPr/>
            <p:nvPr/>
          </p:nvSpPr>
          <p:spPr>
            <a:xfrm flipH="1">
              <a:off x="7461720" y="39182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7"/>
            <p:cNvSpPr/>
            <p:nvPr/>
          </p:nvSpPr>
          <p:spPr>
            <a:xfrm rot="16200000">
              <a:off x="8102520" y="37195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8"/>
            <p:cNvSpPr/>
            <p:nvPr/>
          </p:nvSpPr>
          <p:spPr>
            <a:xfrm flipH="1">
              <a:off x="8333640" y="3925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9"/>
            <p:cNvSpPr/>
            <p:nvPr/>
          </p:nvSpPr>
          <p:spPr>
            <a:xfrm rot="16200000">
              <a:off x="8288280" y="4335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20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" name="Group 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04" name="CustomShape 6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7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</a:t>
            </a:r>
            <a:r>
              <a:rPr b="0" lang="pt-BR" sz="4400" spc="-1" strike="noStrike">
                <a:latin typeface="Arial"/>
              </a:rPr>
              <a:t>que </a:t>
            </a:r>
            <a:r>
              <a:rPr b="0" lang="pt-BR" sz="4400" spc="-1" strike="noStrike">
                <a:latin typeface="Arial"/>
              </a:rPr>
              <a:t>par</a:t>
            </a:r>
            <a:r>
              <a:rPr b="0" lang="pt-BR" sz="4400" spc="-1" strike="noStrike">
                <a:latin typeface="Arial"/>
              </a:rPr>
              <a:t>a </a:t>
            </a:r>
            <a:r>
              <a:rPr b="0" lang="pt-BR" sz="4400" spc="-1" strike="noStrike">
                <a:latin typeface="Arial"/>
              </a:rPr>
              <a:t>edit</a:t>
            </a:r>
            <a:r>
              <a:rPr b="0" lang="pt-BR" sz="4400" spc="-1" strike="noStrike">
                <a:latin typeface="Arial"/>
              </a:rPr>
              <a:t>ar 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for</a:t>
            </a:r>
            <a:r>
              <a:rPr b="0" lang="pt-BR" sz="4400" spc="-1" strike="noStrike">
                <a:latin typeface="Arial"/>
              </a:rPr>
              <a:t>mat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do </a:t>
            </a:r>
            <a:r>
              <a:rPr b="0" lang="pt-BR" sz="4400" spc="-1" strike="noStrike">
                <a:latin typeface="Arial"/>
              </a:rPr>
              <a:t>text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do </a:t>
            </a:r>
            <a:r>
              <a:rPr b="0" lang="pt-BR" sz="4400" spc="-1" strike="noStrike">
                <a:latin typeface="Arial"/>
              </a:rPr>
              <a:t>títul</a:t>
            </a:r>
            <a:r>
              <a:rPr b="0" lang="pt-BR" sz="4400" spc="-1" strike="noStrike">
                <a:latin typeface="Arial"/>
              </a:rPr>
              <a:t>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8" name="Group 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49" name="CustomShape 6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7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</a:t>
            </a:r>
            <a:r>
              <a:rPr b="0" lang="pt-BR" sz="4400" spc="-1" strike="noStrike">
                <a:latin typeface="Arial"/>
              </a:rPr>
              <a:t>que </a:t>
            </a:r>
            <a:r>
              <a:rPr b="0" lang="pt-BR" sz="4400" spc="-1" strike="noStrike">
                <a:latin typeface="Arial"/>
              </a:rPr>
              <a:t>par</a:t>
            </a:r>
            <a:r>
              <a:rPr b="0" lang="pt-BR" sz="4400" spc="-1" strike="noStrike">
                <a:latin typeface="Arial"/>
              </a:rPr>
              <a:t>a </a:t>
            </a:r>
            <a:r>
              <a:rPr b="0" lang="pt-BR" sz="4400" spc="-1" strike="noStrike">
                <a:latin typeface="Arial"/>
              </a:rPr>
              <a:t>edit</a:t>
            </a:r>
            <a:r>
              <a:rPr b="0" lang="pt-BR" sz="4400" spc="-1" strike="noStrike">
                <a:latin typeface="Arial"/>
              </a:rPr>
              <a:t>ar 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for</a:t>
            </a:r>
            <a:r>
              <a:rPr b="0" lang="pt-BR" sz="4400" spc="-1" strike="noStrike">
                <a:latin typeface="Arial"/>
              </a:rPr>
              <a:t>mat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do </a:t>
            </a:r>
            <a:r>
              <a:rPr b="0" lang="pt-BR" sz="4400" spc="-1" strike="noStrike">
                <a:latin typeface="Arial"/>
              </a:rPr>
              <a:t>text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do </a:t>
            </a:r>
            <a:r>
              <a:rPr b="0" lang="pt-BR" sz="4400" spc="-1" strike="noStrike">
                <a:latin typeface="Arial"/>
              </a:rPr>
              <a:t>títul</a:t>
            </a:r>
            <a:r>
              <a:rPr b="0" lang="pt-BR" sz="4400" spc="-1" strike="noStrike">
                <a:latin typeface="Arial"/>
              </a:rPr>
              <a:t>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2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" name="Group 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94" name="CustomShape 6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7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204000" y="1697400"/>
            <a:ext cx="5435280" cy="7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Curso PcDevs</a:t>
            </a:r>
            <a:r>
              <a:rPr b="0" lang="pt-BR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 FullStack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406920" y="3543840"/>
            <a:ext cx="2298960" cy="12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15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Projeto Integrador - Grupo 2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Carlos Procídio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Fernando Borba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Flagner Camargo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5957280" y="2258280"/>
            <a:ext cx="31978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 / IBM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7" name="Google Shape;231;p17" descr=""/>
          <p:cNvPicPr/>
          <p:nvPr/>
        </p:nvPicPr>
        <p:blipFill>
          <a:blip r:embed="rId1"/>
          <a:stretch/>
        </p:blipFill>
        <p:spPr>
          <a:xfrm>
            <a:off x="4740480" y="4237200"/>
            <a:ext cx="478800" cy="47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764;p41_14" descr=""/>
          <p:cNvPicPr/>
          <p:nvPr/>
        </p:nvPicPr>
        <p:blipFill>
          <a:blip r:embed="rId2"/>
          <a:stretch/>
        </p:blipFill>
        <p:spPr>
          <a:xfrm>
            <a:off x="8343000" y="432072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 rot="21587400">
            <a:off x="2880720" y="404640"/>
            <a:ext cx="619092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Diagrama de Entidade-Relacionamento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1653480" y="1728000"/>
            <a:ext cx="7327080" cy="327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0" y="288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38" name="Google Shape;764;p41_13" descr=""/>
          <p:cNvPicPr/>
          <p:nvPr/>
        </p:nvPicPr>
        <p:blipFill>
          <a:blip r:embed="rId2"/>
          <a:stretch/>
        </p:blipFill>
        <p:spPr>
          <a:xfrm>
            <a:off x="8342640" y="432288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 rot="21587400">
            <a:off x="3960720" y="402120"/>
            <a:ext cx="511092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- Geral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3"/>
          <a:stretch/>
        </p:blipFill>
        <p:spPr>
          <a:xfrm>
            <a:off x="1764000" y="1685160"/>
            <a:ext cx="5996520" cy="32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0" y="288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42" name="Google Shape;764;p41_10" descr=""/>
          <p:cNvPicPr/>
          <p:nvPr/>
        </p:nvPicPr>
        <p:blipFill>
          <a:blip r:embed="rId2"/>
          <a:stretch/>
        </p:blipFill>
        <p:spPr>
          <a:xfrm>
            <a:off x="8342640" y="432288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43" name="CustomShape 1"/>
          <p:cNvSpPr/>
          <p:nvPr/>
        </p:nvSpPr>
        <p:spPr>
          <a:xfrm rot="21587400">
            <a:off x="4680720" y="401040"/>
            <a:ext cx="439092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- Visitante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3"/>
          <a:stretch/>
        </p:blipFill>
        <p:spPr>
          <a:xfrm>
            <a:off x="810720" y="2089080"/>
            <a:ext cx="7352640" cy="206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0" y="288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46" name="Google Shape;764;p41_11" descr=""/>
          <p:cNvPicPr/>
          <p:nvPr/>
        </p:nvPicPr>
        <p:blipFill>
          <a:blip r:embed="rId2"/>
          <a:stretch/>
        </p:blipFill>
        <p:spPr>
          <a:xfrm>
            <a:off x="8342640" y="432288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47" name="CustomShape 1"/>
          <p:cNvSpPr/>
          <p:nvPr/>
        </p:nvSpPr>
        <p:spPr>
          <a:xfrm rot="21587400">
            <a:off x="3960720" y="402120"/>
            <a:ext cx="511092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- Cadastrador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3"/>
          <a:stretch/>
        </p:blipFill>
        <p:spPr>
          <a:xfrm>
            <a:off x="2621880" y="1160280"/>
            <a:ext cx="3946320" cy="363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0" y="288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50" name="Google Shape;764;p41_12" descr=""/>
          <p:cNvPicPr/>
          <p:nvPr/>
        </p:nvPicPr>
        <p:blipFill>
          <a:blip r:embed="rId2"/>
          <a:stretch/>
        </p:blipFill>
        <p:spPr>
          <a:xfrm>
            <a:off x="8342640" y="432288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 rot="21587400">
            <a:off x="3960720" y="402120"/>
            <a:ext cx="511092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- Admin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3"/>
          <a:stretch/>
        </p:blipFill>
        <p:spPr>
          <a:xfrm>
            <a:off x="3298320" y="1300680"/>
            <a:ext cx="3961800" cy="349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0" y="108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54" name="Google Shape;764;p41_1" descr=""/>
          <p:cNvPicPr/>
          <p:nvPr/>
        </p:nvPicPr>
        <p:blipFill>
          <a:blip r:embed="rId2"/>
          <a:stretch/>
        </p:blipFill>
        <p:spPr>
          <a:xfrm>
            <a:off x="8342640" y="432108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5257440" y="393840"/>
            <a:ext cx="37418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1761480" y="2076840"/>
            <a:ext cx="637920" cy="65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"/>
          <p:cNvSpPr/>
          <p:nvPr/>
        </p:nvSpPr>
        <p:spPr>
          <a:xfrm flipH="1">
            <a:off x="1226520" y="261576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4"/>
          <p:cNvSpPr/>
          <p:nvPr/>
        </p:nvSpPr>
        <p:spPr>
          <a:xfrm>
            <a:off x="1227600" y="275724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5"/>
          <p:cNvSpPr/>
          <p:nvPr/>
        </p:nvSpPr>
        <p:spPr>
          <a:xfrm>
            <a:off x="2855160" y="2076840"/>
            <a:ext cx="637920" cy="65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6"/>
          <p:cNvSpPr/>
          <p:nvPr/>
        </p:nvSpPr>
        <p:spPr>
          <a:xfrm flipH="1">
            <a:off x="2320200" y="261576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999999"/>
                </a:solidFill>
                <a:latin typeface="Arial"/>
                <a:ea typeface="Arial"/>
              </a:rPr>
              <a:t> 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61" name="CustomShape 7"/>
          <p:cNvSpPr/>
          <p:nvPr/>
        </p:nvSpPr>
        <p:spPr>
          <a:xfrm>
            <a:off x="2321280" y="275724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8"/>
          <p:cNvSpPr/>
          <p:nvPr/>
        </p:nvSpPr>
        <p:spPr>
          <a:xfrm>
            <a:off x="3949560" y="2076840"/>
            <a:ext cx="637920" cy="65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9"/>
          <p:cNvSpPr/>
          <p:nvPr/>
        </p:nvSpPr>
        <p:spPr>
          <a:xfrm flipH="1">
            <a:off x="3414600" y="261576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0"/>
          <p:cNvSpPr/>
          <p:nvPr/>
        </p:nvSpPr>
        <p:spPr>
          <a:xfrm>
            <a:off x="3415680" y="275724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1"/>
          <p:cNvSpPr/>
          <p:nvPr/>
        </p:nvSpPr>
        <p:spPr>
          <a:xfrm>
            <a:off x="5041080" y="2076840"/>
            <a:ext cx="637920" cy="65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e55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2"/>
          <p:cNvSpPr/>
          <p:nvPr/>
        </p:nvSpPr>
        <p:spPr>
          <a:xfrm flipH="1">
            <a:off x="4506120" y="261576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3"/>
          <p:cNvSpPr/>
          <p:nvPr/>
        </p:nvSpPr>
        <p:spPr>
          <a:xfrm>
            <a:off x="4507200" y="275724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4"/>
          <p:cNvSpPr/>
          <p:nvPr/>
        </p:nvSpPr>
        <p:spPr>
          <a:xfrm>
            <a:off x="6129360" y="2076840"/>
            <a:ext cx="637920" cy="65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e55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5"/>
          <p:cNvSpPr/>
          <p:nvPr/>
        </p:nvSpPr>
        <p:spPr>
          <a:xfrm flipH="1">
            <a:off x="5594400" y="261576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6"/>
          <p:cNvSpPr/>
          <p:nvPr/>
        </p:nvSpPr>
        <p:spPr>
          <a:xfrm>
            <a:off x="5595480" y="275724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7"/>
          <p:cNvSpPr/>
          <p:nvPr/>
        </p:nvSpPr>
        <p:spPr>
          <a:xfrm>
            <a:off x="7221240" y="2076840"/>
            <a:ext cx="637920" cy="65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e55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8"/>
          <p:cNvSpPr/>
          <p:nvPr/>
        </p:nvSpPr>
        <p:spPr>
          <a:xfrm flipH="1">
            <a:off x="6686280" y="261576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9"/>
          <p:cNvSpPr/>
          <p:nvPr/>
        </p:nvSpPr>
        <p:spPr>
          <a:xfrm>
            <a:off x="6687360" y="2757240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20"/>
          <p:cNvSpPr/>
          <p:nvPr/>
        </p:nvSpPr>
        <p:spPr>
          <a:xfrm>
            <a:off x="1158120" y="3306960"/>
            <a:ext cx="1165680" cy="66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Sob indicação do Ian foram formados os grupos para iniciar o projeto.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75" name="CustomShape 21"/>
          <p:cNvSpPr/>
          <p:nvPr/>
        </p:nvSpPr>
        <p:spPr>
          <a:xfrm>
            <a:off x="2302560" y="3306960"/>
            <a:ext cx="1135440" cy="66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Apresentação das ideias, escolha do sistema a ser desenvolvido.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do desenho do Projeto.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76" name="CustomShape 22"/>
          <p:cNvSpPr/>
          <p:nvPr/>
        </p:nvSpPr>
        <p:spPr>
          <a:xfrm>
            <a:off x="3439080" y="3306960"/>
            <a:ext cx="1135440" cy="66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Criação de docs, orientações, estrutura inicial do projeto.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criação das telas do Frontend.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77" name="CustomShape 23"/>
          <p:cNvSpPr/>
          <p:nvPr/>
        </p:nvSpPr>
        <p:spPr>
          <a:xfrm>
            <a:off x="4572720" y="3306960"/>
            <a:ext cx="1135440" cy="66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Digite seu texto aqui Digite seu texto aqui Digite seu texto aqui.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78" name="CustomShape 24"/>
          <p:cNvSpPr/>
          <p:nvPr/>
        </p:nvSpPr>
        <p:spPr>
          <a:xfrm>
            <a:off x="5703120" y="3306960"/>
            <a:ext cx="1135440" cy="66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Digite seu texto aqui Digite seu texto aqui Digite seu texto aqui.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79" name="CustomShape 25"/>
          <p:cNvSpPr/>
          <p:nvPr/>
        </p:nvSpPr>
        <p:spPr>
          <a:xfrm>
            <a:off x="1158120" y="2928600"/>
            <a:ext cx="116568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Formação do Grupo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80" name="CustomShape 26"/>
          <p:cNvSpPr/>
          <p:nvPr/>
        </p:nvSpPr>
        <p:spPr>
          <a:xfrm>
            <a:off x="2302560" y="2930400"/>
            <a:ext cx="11354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Definição do Projeto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81" name="CustomShape 27"/>
          <p:cNvSpPr/>
          <p:nvPr/>
        </p:nvSpPr>
        <p:spPr>
          <a:xfrm>
            <a:off x="3439080" y="2930400"/>
            <a:ext cx="11354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Prototipagem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82" name="CustomShape 28"/>
          <p:cNvSpPr/>
          <p:nvPr/>
        </p:nvSpPr>
        <p:spPr>
          <a:xfrm>
            <a:off x="4572720" y="2930400"/>
            <a:ext cx="11354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Digite seu texto aqui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83" name="CustomShape 29"/>
          <p:cNvSpPr/>
          <p:nvPr/>
        </p:nvSpPr>
        <p:spPr>
          <a:xfrm>
            <a:off x="5703120" y="2930400"/>
            <a:ext cx="11354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Digite seu texto aqui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84" name="CustomShape 30"/>
          <p:cNvSpPr/>
          <p:nvPr/>
        </p:nvSpPr>
        <p:spPr>
          <a:xfrm>
            <a:off x="6837120" y="2930400"/>
            <a:ext cx="11354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Digite seu texto aqui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85" name="CustomShape 31"/>
          <p:cNvSpPr/>
          <p:nvPr/>
        </p:nvSpPr>
        <p:spPr>
          <a:xfrm>
            <a:off x="6837120" y="3306960"/>
            <a:ext cx="1135440" cy="66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Digite seu texto aqui Digite seu texto aqui Digite seu texto aqui.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86" name="CustomShape 32"/>
          <p:cNvSpPr/>
          <p:nvPr/>
        </p:nvSpPr>
        <p:spPr>
          <a:xfrm>
            <a:off x="1195200" y="1900800"/>
            <a:ext cx="53712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FEV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87" name="CustomShape 33"/>
          <p:cNvSpPr/>
          <p:nvPr/>
        </p:nvSpPr>
        <p:spPr>
          <a:xfrm>
            <a:off x="2275560" y="1900800"/>
            <a:ext cx="53712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88" name="CustomShape 34"/>
          <p:cNvSpPr/>
          <p:nvPr/>
        </p:nvSpPr>
        <p:spPr>
          <a:xfrm>
            <a:off x="3412080" y="1900800"/>
            <a:ext cx="53712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ABR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89" name="CustomShape 35"/>
          <p:cNvSpPr/>
          <p:nvPr/>
        </p:nvSpPr>
        <p:spPr>
          <a:xfrm>
            <a:off x="4482720" y="1900800"/>
            <a:ext cx="53712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MAI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90" name="CustomShape 36"/>
          <p:cNvSpPr/>
          <p:nvPr/>
        </p:nvSpPr>
        <p:spPr>
          <a:xfrm>
            <a:off x="5585040" y="1900800"/>
            <a:ext cx="53712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JUN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91" name="CustomShape 37"/>
          <p:cNvSpPr/>
          <p:nvPr/>
        </p:nvSpPr>
        <p:spPr>
          <a:xfrm>
            <a:off x="6662880" y="1900800"/>
            <a:ext cx="53712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JUL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764;p41_2" descr=""/>
          <p:cNvPicPr/>
          <p:nvPr/>
        </p:nvPicPr>
        <p:blipFill>
          <a:blip r:embed="rId1"/>
          <a:stretch/>
        </p:blipFill>
        <p:spPr>
          <a:xfrm>
            <a:off x="8342640" y="432144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93" name="CustomShape 1"/>
          <p:cNvSpPr/>
          <p:nvPr/>
        </p:nvSpPr>
        <p:spPr>
          <a:xfrm>
            <a:off x="645480" y="1977840"/>
            <a:ext cx="306216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Obrigado!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645480" y="2788200"/>
            <a:ext cx="306216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Digite seu texto aqui Digite seu texto aqui Digite seu texto aqui. Digite seu texto aqui Digite seu texto aqui.</a:t>
            </a:r>
            <a:br/>
            <a:endParaRPr b="0" lang="pt-BR" sz="1300" spc="-1" strike="noStrike"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2"/>
          <a:stretch/>
        </p:blipFill>
        <p:spPr>
          <a:xfrm>
            <a:off x="0" y="1440"/>
            <a:ext cx="9143280" cy="192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0" y="144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39" name="Google Shape;764;p41_3" descr=""/>
          <p:cNvPicPr/>
          <p:nvPr/>
        </p:nvPicPr>
        <p:blipFill>
          <a:blip r:embed="rId2"/>
          <a:stretch/>
        </p:blipFill>
        <p:spPr>
          <a:xfrm>
            <a:off x="8342640" y="432144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40" name="CustomShape 1"/>
          <p:cNvSpPr/>
          <p:nvPr/>
        </p:nvSpPr>
        <p:spPr>
          <a:xfrm>
            <a:off x="72000" y="1132560"/>
            <a:ext cx="1799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Índice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4845600" y="4032360"/>
            <a:ext cx="2714400" cy="21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Curso iniciado em Nov/2020 e encerrando em Mai/2021</a:t>
            </a:r>
            <a:endParaRPr b="0" lang="pt-BR" sz="7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4824360" y="2064600"/>
            <a:ext cx="3274200" cy="201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Introdução: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em um computador desktop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em um smartphone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no modo paisagem em um smartphone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em wearables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em um tablet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no modo paisagem em um tablet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em wearables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767160" y="2064600"/>
            <a:ext cx="3750120" cy="23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Entender seus problemas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Objetivo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Público-alvo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 do Sistema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das Telas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901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Diagrama de Entidade Relacionamento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0" y="180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45" name="Google Shape;764;p41_5" descr=""/>
          <p:cNvPicPr/>
          <p:nvPr/>
        </p:nvPicPr>
        <p:blipFill>
          <a:blip r:embed="rId2"/>
          <a:stretch/>
        </p:blipFill>
        <p:spPr>
          <a:xfrm>
            <a:off x="8342640" y="432180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5041440" y="393840"/>
            <a:ext cx="37778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Entender os problemas</a:t>
            </a:r>
            <a:br/>
            <a:r>
              <a:rPr b="0" i="1" lang="pt-BR" sz="1200" spc="-1" strike="noStrike">
                <a:solidFill>
                  <a:srgbClr val="ffffff"/>
                </a:solidFill>
                <a:latin typeface="Montserrat"/>
                <a:ea typeface="Montserrat"/>
              </a:rPr>
              <a:t>(o que se quer resolver com este sistema?)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297440" y="2031480"/>
            <a:ext cx="731880" cy="8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2030400" y="2031840"/>
            <a:ext cx="5876280" cy="8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Dispersão e falta de confiabilidade nas informações turísticas encontradas na internet.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Espaço regionalizado onde donos de Estabelecimentos Comerciais possam divulgar seus negócios em seu Município.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Apoio às Secretarias de Turismo na divulgação de seus Equipamentos Públicos.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1297440" y="2694600"/>
            <a:ext cx="731880" cy="8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1297440" y="3357360"/>
            <a:ext cx="731880" cy="8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0" y="144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764;p41_4" descr=""/>
          <p:cNvPicPr/>
          <p:nvPr/>
        </p:nvPicPr>
        <p:blipFill>
          <a:blip r:embed="rId2"/>
          <a:stretch/>
        </p:blipFill>
        <p:spPr>
          <a:xfrm>
            <a:off x="8342640" y="432144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1297440" y="2359440"/>
            <a:ext cx="7038000" cy="23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Proposta de Solução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Desenvolver um Portal que integre a divulgação de Estabelecimentos Comerciais, Roteiros e Pontos Turísticos de uma Região/Município, fomentando o Turismo e aumentando a arrecadação municipal.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 Alvo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Turistas e consumidores, que terão acesso a informações validadas pela Secretaria de Turismo local.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2737440" y="393840"/>
            <a:ext cx="62618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Objetivo do projeto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0" y="144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56" name="Google Shape;764;p41_6" descr=""/>
          <p:cNvPicPr/>
          <p:nvPr/>
        </p:nvPicPr>
        <p:blipFill>
          <a:blip r:embed="rId2"/>
          <a:stretch/>
        </p:blipFill>
        <p:spPr>
          <a:xfrm>
            <a:off x="8342640" y="432144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1297440" y="2359440"/>
            <a:ext cx="7038000" cy="23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Nome do Sistema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DE Trade Turístico DE mUNICÍPIOS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2737440" y="393840"/>
            <a:ext cx="62618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 Sistema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0" y="216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60" name="Google Shape;764;p41_7" descr=""/>
          <p:cNvPicPr/>
          <p:nvPr/>
        </p:nvPicPr>
        <p:blipFill>
          <a:blip r:embed="rId2"/>
          <a:stretch/>
        </p:blipFill>
        <p:spPr>
          <a:xfrm>
            <a:off x="8342640" y="432216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1225440" y="1963440"/>
            <a:ext cx="7038000" cy="163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Home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   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pelo Cabeçalho, Rodapé e Corpo do Sistema. Este módulo é público (acessível por todos os visitantes) e contém consultas diversas através de Menus ou campo de busca.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   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pelo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 e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Cadastrar-se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 é dedicado aos interessados em divulgar seus Roteiros, Pontos Turísticos ou Estabelecimentos Comerciais. Estes precisam se cadastrar no sistema antes de registrar o que queiram divulgar.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5688000" y="393840"/>
            <a:ext cx="338328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 do Sistema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0" y="216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64" name="Google Shape;764;p41_8" descr=""/>
          <p:cNvPicPr/>
          <p:nvPr/>
        </p:nvPicPr>
        <p:blipFill>
          <a:blip r:embed="rId2"/>
          <a:stretch/>
        </p:blipFill>
        <p:spPr>
          <a:xfrm>
            <a:off x="8342640" y="432216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1225440" y="1963440"/>
            <a:ext cx="7038000" cy="163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Cadastro Estabelecimento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   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Descrever o módulo…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Admin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    </a:t>
            </a: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Funcionários da Prefeitura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De acesso exclusivo dos 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Administradores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 do sistema, ele permite a Inclusão/Exclusão de usuários, aprovação/exclusão de registros feitos pelos usuários cadastrados.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5688000" y="393840"/>
            <a:ext cx="338328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 do Sistema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0" y="252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68" name="Google Shape;764;p41_9" descr=""/>
          <p:cNvPicPr/>
          <p:nvPr/>
        </p:nvPicPr>
        <p:blipFill>
          <a:blip r:embed="rId2"/>
          <a:stretch/>
        </p:blipFill>
        <p:spPr>
          <a:xfrm>
            <a:off x="8342640" y="432252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1801440" y="1819440"/>
            <a:ext cx="4821840" cy="29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Home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- Root (com Header e Footer);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- Home com Slider e cards;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- Login e Cadastro;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- Lista Meus Estabelecimentos;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- Cadastro Novo Estabelecimento;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- Lista Estabelecimentos pendentes de Aprovação (só Admin vê);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- Lista Estabelecimentos publicados (por Categoria);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- Detalhes do Estabelecimento;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- Lista de usuários (só Admin vê);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5904000" y="393840"/>
            <a:ext cx="316728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Páginas do Sistema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71" name="Group 3"/>
          <p:cNvGrpSpPr/>
          <p:nvPr/>
        </p:nvGrpSpPr>
        <p:grpSpPr>
          <a:xfrm>
            <a:off x="7022520" y="2183400"/>
            <a:ext cx="1817640" cy="1250640"/>
            <a:chOff x="7022520" y="2183400"/>
            <a:chExt cx="1817640" cy="1250640"/>
          </a:xfrm>
        </p:grpSpPr>
        <p:grpSp>
          <p:nvGrpSpPr>
            <p:cNvPr id="272" name="Group 4"/>
            <p:cNvGrpSpPr/>
            <p:nvPr/>
          </p:nvGrpSpPr>
          <p:grpSpPr>
            <a:xfrm>
              <a:off x="7022520" y="2183400"/>
              <a:ext cx="1544040" cy="1171080"/>
              <a:chOff x="7022520" y="2183400"/>
              <a:chExt cx="1544040" cy="1171080"/>
            </a:xfrm>
          </p:grpSpPr>
          <p:sp>
            <p:nvSpPr>
              <p:cNvPr id="273" name="CustomShape 5"/>
              <p:cNvSpPr/>
              <p:nvPr/>
            </p:nvSpPr>
            <p:spPr>
              <a:xfrm>
                <a:off x="7604280" y="3045960"/>
                <a:ext cx="420480" cy="289800"/>
              </a:xfrm>
              <a:prstGeom prst="trapezoid">
                <a:avLst>
                  <a:gd name="adj" fmla="val 25000"/>
                </a:avLst>
              </a:prstGeom>
              <a:solidFill>
                <a:srgbClr val="e7e7e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CustomShape 6"/>
              <p:cNvSpPr/>
              <p:nvPr/>
            </p:nvSpPr>
            <p:spPr>
              <a:xfrm rot="10800000">
                <a:off x="7648920" y="3071520"/>
                <a:ext cx="177480" cy="264960"/>
              </a:xfrm>
              <a:prstGeom prst="triangle">
                <a:avLst>
                  <a:gd name="adj" fmla="val 96745"/>
                </a:avLst>
              </a:prstGeom>
              <a:solidFill>
                <a:srgbClr val="cccc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7"/>
              <p:cNvSpPr/>
              <p:nvPr/>
            </p:nvSpPr>
            <p:spPr>
              <a:xfrm>
                <a:off x="7564680" y="3070440"/>
                <a:ext cx="72000" cy="264960"/>
              </a:xfrm>
              <a:prstGeom prst="triangle">
                <a:avLst>
                  <a:gd name="adj" fmla="val 98558"/>
                </a:avLst>
              </a:prstGeom>
              <a:solidFill>
                <a:srgbClr val="cccc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CustomShape 8"/>
              <p:cNvSpPr/>
              <p:nvPr/>
            </p:nvSpPr>
            <p:spPr>
              <a:xfrm rot="10800000">
                <a:off x="7526160" y="3332160"/>
                <a:ext cx="539280" cy="1908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CustomShape 9"/>
              <p:cNvSpPr/>
              <p:nvPr/>
            </p:nvSpPr>
            <p:spPr>
              <a:xfrm rot="10800000">
                <a:off x="7521480" y="3335400"/>
                <a:ext cx="548280" cy="19080"/>
              </a:xfrm>
              <a:prstGeom prst="roundRect">
                <a:avLst>
                  <a:gd name="adj" fmla="val 50000"/>
                </a:avLst>
              </a:pr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CustomShape 10"/>
              <p:cNvSpPr/>
              <p:nvPr/>
            </p:nvSpPr>
            <p:spPr>
              <a:xfrm>
                <a:off x="7635960" y="3070800"/>
                <a:ext cx="18000" cy="25956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11"/>
              <p:cNvSpPr/>
              <p:nvPr/>
            </p:nvSpPr>
            <p:spPr>
              <a:xfrm>
                <a:off x="7022520" y="2190600"/>
                <a:ext cx="1544040" cy="882000"/>
              </a:xfrm>
              <a:prstGeom prst="roundRect">
                <a:avLst>
                  <a:gd name="adj" fmla="val 1882"/>
                </a:avLst>
              </a:prstGeom>
              <a:solidFill>
                <a:srgbClr val="cccc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CustomShape 12"/>
              <p:cNvSpPr/>
              <p:nvPr/>
            </p:nvSpPr>
            <p:spPr>
              <a:xfrm>
                <a:off x="7022520" y="2183400"/>
                <a:ext cx="1544040" cy="882000"/>
              </a:xfrm>
              <a:prstGeom prst="roundRect">
                <a:avLst>
                  <a:gd name="adj" fmla="val 1764"/>
                </a:avLst>
              </a:prstGeom>
              <a:solidFill>
                <a:srgbClr val="efefe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81" name="Google Shape;324;p25_1" descr="offset_comp_342327_edited.jpg"/>
            <p:cNvPicPr/>
            <p:nvPr/>
          </p:nvPicPr>
          <p:blipFill>
            <a:blip r:embed="rId3"/>
            <a:srcRect l="45367" t="50748" r="19587" b="26221"/>
            <a:stretch/>
          </p:blipFill>
          <p:spPr>
            <a:xfrm>
              <a:off x="7045920" y="2208240"/>
              <a:ext cx="1496520" cy="837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2" name="CustomShape 13"/>
            <p:cNvSpPr/>
            <p:nvPr/>
          </p:nvSpPr>
          <p:spPr>
            <a:xfrm flipH="1">
              <a:off x="7044480" y="2208960"/>
              <a:ext cx="1496520" cy="835920"/>
            </a:xfrm>
            <a:prstGeom prst="rtTriangle">
              <a:avLst/>
            </a:prstGeom>
            <a:solidFill>
              <a:srgbClr val="000000">
                <a:alpha val="5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3" name="Group 14"/>
            <p:cNvGrpSpPr/>
            <p:nvPr/>
          </p:nvGrpSpPr>
          <p:grpSpPr>
            <a:xfrm>
              <a:off x="8340480" y="2660040"/>
              <a:ext cx="499680" cy="731160"/>
              <a:chOff x="8340480" y="2660040"/>
              <a:chExt cx="499680" cy="731160"/>
            </a:xfrm>
          </p:grpSpPr>
          <p:sp>
            <p:nvSpPr>
              <p:cNvPr id="284" name="CustomShape 15"/>
              <p:cNvSpPr/>
              <p:nvPr/>
            </p:nvSpPr>
            <p:spPr>
              <a:xfrm>
                <a:off x="8345880" y="2660040"/>
                <a:ext cx="494280" cy="730080"/>
              </a:xfrm>
              <a:prstGeom prst="roundRect">
                <a:avLst>
                  <a:gd name="adj" fmla="val 5402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algn="tr" blurRad="387350" dir="8100000" dist="37674" rotWithShape="0" sx="107000" sy="107000">
                  <a:srgbClr val="000000">
                    <a:alpha val="5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CustomShape 16"/>
              <p:cNvSpPr/>
              <p:nvPr/>
            </p:nvSpPr>
            <p:spPr>
              <a:xfrm rot="16200000">
                <a:off x="8227800" y="2778840"/>
                <a:ext cx="724680" cy="499680"/>
              </a:xfrm>
              <a:prstGeom prst="roundRect">
                <a:avLst>
                  <a:gd name="adj" fmla="val 4551"/>
                </a:avLst>
              </a:prstGeom>
              <a:solidFill>
                <a:srgbClr val="cccc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CustomShape 17"/>
              <p:cNvSpPr/>
              <p:nvPr/>
            </p:nvSpPr>
            <p:spPr>
              <a:xfrm rot="16200000">
                <a:off x="8227800" y="2773440"/>
                <a:ext cx="724680" cy="499680"/>
              </a:xfrm>
              <a:prstGeom prst="roundRect">
                <a:avLst>
                  <a:gd name="adj" fmla="val 4551"/>
                </a:avLst>
              </a:prstGeom>
              <a:solidFill>
                <a:srgbClr val="efefe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CustomShape 18"/>
              <p:cNvSpPr/>
              <p:nvPr/>
            </p:nvSpPr>
            <p:spPr>
              <a:xfrm>
                <a:off x="8540640" y="3354480"/>
                <a:ext cx="99360" cy="126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88" name="Google Shape;331;p25_1" descr="offset_comp_342327_edited.jpg"/>
            <p:cNvPicPr/>
            <p:nvPr/>
          </p:nvPicPr>
          <p:blipFill>
            <a:blip r:embed="rId4"/>
            <a:srcRect l="53180" t="53072" r="26243" b="16026"/>
            <a:stretch/>
          </p:blipFill>
          <p:spPr>
            <a:xfrm>
              <a:off x="8340120" y="2692440"/>
              <a:ext cx="499680" cy="639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CustomShape 19"/>
            <p:cNvSpPr/>
            <p:nvPr/>
          </p:nvSpPr>
          <p:spPr>
            <a:xfrm flipH="1">
              <a:off x="8339400" y="2692440"/>
              <a:ext cx="499680" cy="639000"/>
            </a:xfrm>
            <a:prstGeom prst="rtTriangle">
              <a:avLst/>
            </a:prstGeom>
            <a:solidFill>
              <a:srgbClr val="000000">
                <a:alpha val="5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0" name="Group 20"/>
            <p:cNvGrpSpPr/>
            <p:nvPr/>
          </p:nvGrpSpPr>
          <p:grpSpPr>
            <a:xfrm>
              <a:off x="8165880" y="2936880"/>
              <a:ext cx="253800" cy="497160"/>
              <a:chOff x="8165880" y="2936880"/>
              <a:chExt cx="253800" cy="497160"/>
            </a:xfrm>
          </p:grpSpPr>
          <p:sp>
            <p:nvSpPr>
              <p:cNvPr id="291" name="CustomShape 21"/>
              <p:cNvSpPr/>
              <p:nvPr/>
            </p:nvSpPr>
            <p:spPr>
              <a:xfrm>
                <a:off x="8166240" y="2936880"/>
                <a:ext cx="253440" cy="495360"/>
              </a:xfrm>
              <a:prstGeom prst="roundRect">
                <a:avLst>
                  <a:gd name="adj" fmla="val 5402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algn="tr" blurRad="387350" dir="8100000" dist="37674" rotWithShape="0" sx="107000" sy="107000">
                  <a:srgbClr val="000000">
                    <a:alpha val="5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CustomShape 22"/>
              <p:cNvSpPr/>
              <p:nvPr/>
            </p:nvSpPr>
            <p:spPr>
              <a:xfrm rot="16200000">
                <a:off x="8046000" y="3060720"/>
                <a:ext cx="492840" cy="253440"/>
              </a:xfrm>
              <a:prstGeom prst="roundRect">
                <a:avLst>
                  <a:gd name="adj" fmla="val 4551"/>
                </a:avLst>
              </a:prstGeom>
              <a:solidFill>
                <a:srgbClr val="cccc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CustomShape 23"/>
              <p:cNvSpPr/>
              <p:nvPr/>
            </p:nvSpPr>
            <p:spPr>
              <a:xfrm rot="16200000">
                <a:off x="8046000" y="3057120"/>
                <a:ext cx="492840" cy="253440"/>
              </a:xfrm>
              <a:prstGeom prst="roundRect">
                <a:avLst>
                  <a:gd name="adj" fmla="val 4551"/>
                </a:avLst>
              </a:prstGeom>
              <a:solidFill>
                <a:srgbClr val="efefe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CustomShape 24"/>
              <p:cNvSpPr/>
              <p:nvPr/>
            </p:nvSpPr>
            <p:spPr>
              <a:xfrm>
                <a:off x="8252640" y="3389400"/>
                <a:ext cx="82080" cy="1224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5" name="CustomShape 25"/>
            <p:cNvSpPr/>
            <p:nvPr/>
          </p:nvSpPr>
          <p:spPr>
            <a:xfrm>
              <a:off x="8165880" y="2936160"/>
              <a:ext cx="253080" cy="425880"/>
            </a:xfrm>
            <a:prstGeom prst="round2SameRect">
              <a:avLst>
                <a:gd name="adj1" fmla="val 4129"/>
                <a:gd name="adj2" fmla="val 0"/>
              </a:avLst>
            </a:prstGeom>
            <a:blipFill rotWithShape="0">
              <a:blip r:embed="rId5"/>
              <a:stretch>
                <a:fillRect l="-382384" t="661131" r="555771" b="894691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26"/>
            <p:cNvSpPr/>
            <p:nvPr/>
          </p:nvSpPr>
          <p:spPr>
            <a:xfrm flipH="1">
              <a:off x="8164440" y="2946240"/>
              <a:ext cx="253080" cy="415440"/>
            </a:xfrm>
            <a:prstGeom prst="rtTriangle">
              <a:avLst/>
            </a:prstGeom>
            <a:solidFill>
              <a:srgbClr val="000000">
                <a:alpha val="5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98" name="Google Shape;764;p41_0" descr=""/>
          <p:cNvPicPr/>
          <p:nvPr/>
        </p:nvPicPr>
        <p:blipFill>
          <a:blip r:embed="rId2"/>
          <a:stretch/>
        </p:blipFill>
        <p:spPr>
          <a:xfrm>
            <a:off x="8342640" y="432072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99" name="CustomShape 1"/>
          <p:cNvSpPr/>
          <p:nvPr/>
        </p:nvSpPr>
        <p:spPr>
          <a:xfrm>
            <a:off x="812880" y="1907280"/>
            <a:ext cx="1852920" cy="44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Protótipo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812880" y="3320280"/>
            <a:ext cx="1852920" cy="44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6548760" y="1799280"/>
            <a:ext cx="1852920" cy="44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Refinar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6548760" y="3320280"/>
            <a:ext cx="1852920" cy="44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Feedback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 flipH="1">
            <a:off x="780120" y="1641960"/>
            <a:ext cx="75952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6"/>
          <p:cNvSpPr/>
          <p:nvPr/>
        </p:nvSpPr>
        <p:spPr>
          <a:xfrm flipH="1">
            <a:off x="780120" y="3044160"/>
            <a:ext cx="22744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7"/>
          <p:cNvSpPr/>
          <p:nvPr/>
        </p:nvSpPr>
        <p:spPr>
          <a:xfrm flipH="1">
            <a:off x="6100920" y="3044160"/>
            <a:ext cx="22744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8"/>
          <p:cNvSpPr/>
          <p:nvPr/>
        </p:nvSpPr>
        <p:spPr>
          <a:xfrm flipH="1">
            <a:off x="780120" y="4455000"/>
            <a:ext cx="75952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9"/>
          <p:cNvSpPr/>
          <p:nvPr/>
        </p:nvSpPr>
        <p:spPr>
          <a:xfrm>
            <a:off x="3171600" y="1660680"/>
            <a:ext cx="2786400" cy="27864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0"/>
          <p:cNvSpPr/>
          <p:nvPr/>
        </p:nvSpPr>
        <p:spPr>
          <a:xfrm rot="5400000">
            <a:off x="3172320" y="1659600"/>
            <a:ext cx="2786400" cy="27864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1"/>
          <p:cNvSpPr/>
          <p:nvPr/>
        </p:nvSpPr>
        <p:spPr>
          <a:xfrm rot="10800000">
            <a:off x="3172320" y="1660680"/>
            <a:ext cx="2786400" cy="27864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2"/>
          <p:cNvSpPr/>
          <p:nvPr/>
        </p:nvSpPr>
        <p:spPr>
          <a:xfrm rot="16200000">
            <a:off x="3171600" y="1661760"/>
            <a:ext cx="2786400" cy="27864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1" name="Group 13"/>
          <p:cNvGrpSpPr/>
          <p:nvPr/>
        </p:nvGrpSpPr>
        <p:grpSpPr>
          <a:xfrm>
            <a:off x="3078720" y="2700360"/>
            <a:ext cx="736200" cy="736200"/>
            <a:chOff x="3078720" y="2700360"/>
            <a:chExt cx="736200" cy="736200"/>
          </a:xfrm>
        </p:grpSpPr>
        <p:sp>
          <p:nvSpPr>
            <p:cNvPr id="312" name="CustomShape 14"/>
            <p:cNvSpPr/>
            <p:nvPr/>
          </p:nvSpPr>
          <p:spPr>
            <a:xfrm rot="2368800">
              <a:off x="3185280" y="2806920"/>
              <a:ext cx="523080" cy="52308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15"/>
            <p:cNvSpPr/>
            <p:nvPr/>
          </p:nvSpPr>
          <p:spPr>
            <a:xfrm rot="249000">
              <a:off x="3170160" y="2768040"/>
              <a:ext cx="583200" cy="5835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4" name="CustomShape 16"/>
          <p:cNvSpPr/>
          <p:nvPr/>
        </p:nvSpPr>
        <p:spPr>
          <a:xfrm>
            <a:off x="3199320" y="2882880"/>
            <a:ext cx="506880" cy="26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01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15" name="Group 17"/>
          <p:cNvGrpSpPr/>
          <p:nvPr/>
        </p:nvGrpSpPr>
        <p:grpSpPr>
          <a:xfrm>
            <a:off x="4224960" y="3803040"/>
            <a:ext cx="736200" cy="736560"/>
            <a:chOff x="4224960" y="3803040"/>
            <a:chExt cx="736200" cy="736560"/>
          </a:xfrm>
        </p:grpSpPr>
        <p:sp>
          <p:nvSpPr>
            <p:cNvPr id="316" name="CustomShape 18"/>
            <p:cNvSpPr/>
            <p:nvPr/>
          </p:nvSpPr>
          <p:spPr>
            <a:xfrm rot="18568200">
              <a:off x="4331520" y="3909600"/>
              <a:ext cx="523080" cy="52308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19"/>
            <p:cNvSpPr/>
            <p:nvPr/>
          </p:nvSpPr>
          <p:spPr>
            <a:xfrm rot="16449000">
              <a:off x="4293360" y="3865680"/>
              <a:ext cx="583200" cy="5835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8" name="CustomShape 20"/>
          <p:cNvSpPr/>
          <p:nvPr/>
        </p:nvSpPr>
        <p:spPr>
          <a:xfrm>
            <a:off x="4320360" y="3970800"/>
            <a:ext cx="506880" cy="26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02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19" name="Group 21"/>
          <p:cNvGrpSpPr/>
          <p:nvPr/>
        </p:nvGrpSpPr>
        <p:grpSpPr>
          <a:xfrm>
            <a:off x="5313600" y="2701800"/>
            <a:ext cx="736200" cy="736200"/>
            <a:chOff x="5313600" y="2701800"/>
            <a:chExt cx="736200" cy="736200"/>
          </a:xfrm>
        </p:grpSpPr>
        <p:sp>
          <p:nvSpPr>
            <p:cNvPr id="320" name="CustomShape 22"/>
            <p:cNvSpPr/>
            <p:nvPr/>
          </p:nvSpPr>
          <p:spPr>
            <a:xfrm rot="13168800">
              <a:off x="5419800" y="2808000"/>
              <a:ext cx="523080" cy="523080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23"/>
            <p:cNvSpPr/>
            <p:nvPr/>
          </p:nvSpPr>
          <p:spPr>
            <a:xfrm rot="11048400">
              <a:off x="5375160" y="2786040"/>
              <a:ext cx="583200" cy="5835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2" name="CustomShape 24"/>
          <p:cNvSpPr/>
          <p:nvPr/>
        </p:nvSpPr>
        <p:spPr>
          <a:xfrm>
            <a:off x="5403960" y="2882880"/>
            <a:ext cx="506880" cy="26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03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23" name="Group 25"/>
          <p:cNvGrpSpPr/>
          <p:nvPr/>
        </p:nvGrpSpPr>
        <p:grpSpPr>
          <a:xfrm>
            <a:off x="4194360" y="1569960"/>
            <a:ext cx="736200" cy="736560"/>
            <a:chOff x="4194360" y="1569960"/>
            <a:chExt cx="736200" cy="736560"/>
          </a:xfrm>
        </p:grpSpPr>
        <p:sp>
          <p:nvSpPr>
            <p:cNvPr id="324" name="CustomShape 26"/>
            <p:cNvSpPr/>
            <p:nvPr/>
          </p:nvSpPr>
          <p:spPr>
            <a:xfrm rot="7768200">
              <a:off x="4300560" y="1676520"/>
              <a:ext cx="523080" cy="52308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27"/>
            <p:cNvSpPr/>
            <p:nvPr/>
          </p:nvSpPr>
          <p:spPr>
            <a:xfrm rot="5649000">
              <a:off x="4278960" y="1659960"/>
              <a:ext cx="583200" cy="5835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6" name="CustomShape 28"/>
          <p:cNvSpPr/>
          <p:nvPr/>
        </p:nvSpPr>
        <p:spPr>
          <a:xfrm>
            <a:off x="4320360" y="1765080"/>
            <a:ext cx="506880" cy="26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04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27" name="CustomShape 29"/>
          <p:cNvSpPr/>
          <p:nvPr/>
        </p:nvSpPr>
        <p:spPr>
          <a:xfrm>
            <a:off x="3753720" y="2242800"/>
            <a:ext cx="1621800" cy="16218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30"/>
          <p:cNvSpPr/>
          <p:nvPr/>
        </p:nvSpPr>
        <p:spPr>
          <a:xfrm>
            <a:off x="812880" y="2328840"/>
            <a:ext cx="199044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A partir da ideia cria-se o rascunho/protótipo que vai sendo revisto e adaptado em cada ciclo de testes.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29" name="CustomShape 31"/>
          <p:cNvSpPr/>
          <p:nvPr/>
        </p:nvSpPr>
        <p:spPr>
          <a:xfrm>
            <a:off x="812880" y="3741480"/>
            <a:ext cx="199044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Cada módulo é escrito a partir do protótipo, testado e versionado no Git.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30" name="CustomShape 32"/>
          <p:cNvSpPr/>
          <p:nvPr/>
        </p:nvSpPr>
        <p:spPr>
          <a:xfrm>
            <a:off x="6548760" y="2220840"/>
            <a:ext cx="199044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Dúvidas ou erros não solucionados pelo grupo são levadas aos professores para possível solução.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31" name="CustomShape 33"/>
          <p:cNvSpPr/>
          <p:nvPr/>
        </p:nvSpPr>
        <p:spPr>
          <a:xfrm>
            <a:off x="6548760" y="3741480"/>
            <a:ext cx="199044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Validação de cada membro do grupo.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32" name="CustomShape 34"/>
          <p:cNvSpPr/>
          <p:nvPr/>
        </p:nvSpPr>
        <p:spPr>
          <a:xfrm rot="21587400">
            <a:off x="3960720" y="402120"/>
            <a:ext cx="511092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2021-05-20T22:41:22Z</dcterms:modified>
  <cp:revision>15</cp:revision>
  <dc:subject/>
  <dc:title/>
</cp:coreProperties>
</file>